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0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200" b="1" dirty="0" smtClean="0">
                <a:latin typeface="Berlin Sans FB Demi" panose="020E0802020502020306" pitchFamily="34" charset="0"/>
              </a:rPr>
              <a:t>Respond to each statement by writing either: </a:t>
            </a:r>
            <a:br>
              <a:rPr lang="en-US" sz="3200" b="1" dirty="0" smtClean="0">
                <a:latin typeface="Berlin Sans FB Demi" panose="020E0802020502020306" pitchFamily="34" charset="0"/>
              </a:rPr>
            </a:br>
            <a:r>
              <a:rPr lang="en-US" sz="3200" b="1" dirty="0" smtClean="0">
                <a:latin typeface="Berlin Sans FB Demi" panose="020E0802020502020306" pitchFamily="34" charset="0"/>
              </a:rPr>
              <a:t>“</a:t>
            </a:r>
            <a:r>
              <a:rPr lang="en-US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je </a:t>
            </a:r>
            <a:r>
              <a:rPr lang="en-US" sz="40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suis</a:t>
            </a:r>
            <a:r>
              <a:rPr lang="en-US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 </a:t>
            </a:r>
            <a:r>
              <a:rPr lang="en-US" sz="40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d’accord</a:t>
            </a:r>
            <a:r>
              <a:rPr lang="en-US" sz="3200" b="1" dirty="0" smtClean="0">
                <a:latin typeface="Berlin Sans FB Demi" panose="020E0802020502020306" pitchFamily="34" charset="0"/>
              </a:rPr>
              <a:t>” (I agree) or </a:t>
            </a:r>
            <a:br>
              <a:rPr lang="en-US" sz="3200" b="1" dirty="0" smtClean="0">
                <a:latin typeface="Berlin Sans FB Demi" panose="020E0802020502020306" pitchFamily="34" charset="0"/>
              </a:rPr>
            </a:br>
            <a:r>
              <a:rPr lang="en-US" sz="3200" b="1" dirty="0" smtClean="0">
                <a:latin typeface="Berlin Sans FB Demi" panose="020E0802020502020306" pitchFamily="34" charset="0"/>
              </a:rPr>
              <a:t>“</a:t>
            </a:r>
            <a:r>
              <a:rPr lang="en-US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je ne </a:t>
            </a:r>
            <a:r>
              <a:rPr lang="en-US" sz="40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suis</a:t>
            </a:r>
            <a:r>
              <a:rPr lang="en-US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 pas </a:t>
            </a:r>
            <a:r>
              <a:rPr lang="en-US" sz="40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  <a:latin typeface="Berlin Sans FB Demi" panose="020E0802020502020306" pitchFamily="34" charset="0"/>
              </a:rPr>
              <a:t>d’accord</a:t>
            </a:r>
            <a:r>
              <a:rPr lang="en-US" sz="3200" b="1" dirty="0" smtClean="0">
                <a:latin typeface="Berlin Sans FB Demi" panose="020E0802020502020306" pitchFamily="34" charset="0"/>
              </a:rPr>
              <a:t>” (I don’t agree)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3082637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Brown est honnête.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Melania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Trump</a:t>
            </a:r>
            <a:r>
              <a:rPr lang="fr-FR" sz="3600" b="1" dirty="0" smtClean="0"/>
              <a:t> est élégante.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Michelle Obama est forte.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Les profs à Mainland sont travailleur.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Le cours d’histoire est intéressant.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5671</TotalTime>
  <Words>30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Aparajita</vt:lpstr>
      <vt:lpstr>Berlin Sans FB Demi</vt:lpstr>
      <vt:lpstr>Brush Script MT</vt:lpstr>
      <vt:lpstr>Franklin Gothic Book</vt:lpstr>
      <vt:lpstr>Crop</vt:lpstr>
      <vt:lpstr>La Clochette Respond to each statement by writing either:  “je suis d’accord” (I agree) or  “je ne suis pas d’accord” (I don’t agree)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29</cp:revision>
  <dcterms:created xsi:type="dcterms:W3CDTF">2017-01-03T12:56:38Z</dcterms:created>
  <dcterms:modified xsi:type="dcterms:W3CDTF">2017-01-24T12:05:02Z</dcterms:modified>
</cp:coreProperties>
</file>